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62B8-C022-4F7D-B34E-58745EC747E5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EDC1-547F-46A1-B6AF-40AC347EFF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38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62B8-C022-4F7D-B34E-58745EC747E5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BEDC1-547F-46A1-B6AF-40AC347EFF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40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Стандарт </a:t>
            </a:r>
            <a:r>
              <a:rPr lang="en-US" smtClean="0"/>
              <a:t>X.509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8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5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3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Форматы хранения сертификатов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5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7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Процедура аутентификации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6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Отзыв сертификатов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5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5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9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Инфраструктуры открытых ключей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3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9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70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3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6000" b="1" smtClean="0"/>
              <a:t>Системы  защиты электронной почты</a:t>
            </a:r>
            <a:r>
              <a:rPr lang="ru-RU" smtClean="0"/>
              <a:t> 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0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PGP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7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2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90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8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Аннулирование сертификата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9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Управление ключами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7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78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Создание сообщений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4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Система S/MIME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8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MIME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4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0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1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52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Функциональные возможности </a:t>
            </a:r>
            <a:r>
              <a:rPr lang="en-US" sz="4000" smtClean="0"/>
              <a:t>S/MIME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0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3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Поля расширений 3 версии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6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976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Экран (4:3)</PresentationFormat>
  <Paragraphs>14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Стандарт X.509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 расширений 3 версии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Форматы хранения сертификатов</vt:lpstr>
      <vt:lpstr>Презентация PowerPoint</vt:lpstr>
      <vt:lpstr>Презентация PowerPoint</vt:lpstr>
      <vt:lpstr>Презентация PowerPoint</vt:lpstr>
      <vt:lpstr>Процедура аутентификации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Отзыв сертификатов</vt:lpstr>
      <vt:lpstr>Презентация PowerPoint</vt:lpstr>
      <vt:lpstr>Презентация PowerPoint</vt:lpstr>
      <vt:lpstr>Инфраструктуры открытых ключей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Системы  защиты электронной почты </vt:lpstr>
      <vt:lpstr>PGP</vt:lpstr>
      <vt:lpstr>Презентация PowerPoint</vt:lpstr>
      <vt:lpstr>Презентация PowerPoint</vt:lpstr>
      <vt:lpstr>Презентация PowerPoint</vt:lpstr>
      <vt:lpstr>Презентация PowerPoint</vt:lpstr>
      <vt:lpstr>Аннулирование сертификата</vt:lpstr>
      <vt:lpstr>Управление ключами</vt:lpstr>
      <vt:lpstr>Создание сообщений</vt:lpstr>
      <vt:lpstr>Презентация PowerPoint</vt:lpstr>
      <vt:lpstr>Система S/MIME</vt:lpstr>
      <vt:lpstr>MIME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Функциональные возможности S/MIME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Стандарт X.509</dc:title>
  <dc:creator>Артем_64</dc:creator>
  <cp:lastModifiedBy>Артем_64</cp:lastModifiedBy>
  <cp:revision>1</cp:revision>
  <dcterms:created xsi:type="dcterms:W3CDTF">2015-05-13T23:26:32Z</dcterms:created>
  <dcterms:modified xsi:type="dcterms:W3CDTF">2015-05-13T23:26:33Z</dcterms:modified>
</cp:coreProperties>
</file>